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5BC4BF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Auction preparation and public bidding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175849" y="263860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347986" y="493376"/>
        <a:ext cx="803303" cy="344273"/>
      </dsp:txXfrm>
    </dsp:sp>
    <dsp:sp modelId="{F688F02E-52B2-4328-8079-B38B495820BE}">
      <dsp:nvSpPr>
        <dsp:cNvPr id="0" name=""/>
        <dsp:cNvSpPr/>
      </dsp:nvSpPr>
      <dsp:spPr>
        <a:xfrm rot="5400000">
          <a:off x="2221097" y="-662657"/>
          <a:ext cx="885062" cy="2472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Auction preparation and public bidding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427224" y="174421"/>
        <a:ext cx="2429605" cy="798652"/>
      </dsp:txXfrm>
    </dsp:sp>
    <dsp:sp modelId="{E8D57C81-2627-4F12-AB81-7D67FF331E5D}">
      <dsp:nvSpPr>
        <dsp:cNvPr id="0" name=""/>
        <dsp:cNvSpPr/>
      </dsp:nvSpPr>
      <dsp:spPr>
        <a:xfrm rot="5400000">
          <a:off x="189786" y="1316988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361923" y="1546504"/>
        <a:ext cx="803303" cy="344273"/>
      </dsp:txXfrm>
    </dsp:sp>
    <dsp:sp modelId="{6FCCC1DB-4026-49AC-9F9A-AE6359AE43D3}">
      <dsp:nvSpPr>
        <dsp:cNvPr id="0" name=""/>
        <dsp:cNvSpPr/>
      </dsp:nvSpPr>
      <dsp:spPr>
        <a:xfrm rot="5400000">
          <a:off x="2253697" y="233874"/>
          <a:ext cx="745924" cy="2394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429534" y="1094451"/>
        <a:ext cx="2357839" cy="673098"/>
      </dsp:txXfrm>
    </dsp:sp>
    <dsp:sp modelId="{6A364F91-4A89-4190-8C90-9C9A43BCD4D2}">
      <dsp:nvSpPr>
        <dsp:cNvPr id="0" name=""/>
        <dsp:cNvSpPr/>
      </dsp:nvSpPr>
      <dsp:spPr>
        <a:xfrm rot="5400000">
          <a:off x="184203" y="2339944"/>
          <a:ext cx="1147576" cy="803303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356340" y="2569460"/>
        <a:ext cx="803303" cy="344273"/>
      </dsp:txXfrm>
    </dsp:sp>
    <dsp:sp modelId="{9DA2C996-AD7F-421A-AC84-BC52B1CA139A}">
      <dsp:nvSpPr>
        <dsp:cNvPr id="0" name=""/>
        <dsp:cNvSpPr/>
      </dsp:nvSpPr>
      <dsp:spPr>
        <a:xfrm rot="5400000">
          <a:off x="2088054" y="1371803"/>
          <a:ext cx="1140549" cy="2445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435507" y="2080028"/>
        <a:ext cx="2389968" cy="102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3963" y="192260"/>
            <a:ext cx="901767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2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Privatization of LLC “SQB Construction”</a:t>
            </a:r>
            <a:endParaRPr lang="uz-Latn-UZ" sz="22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4200804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100% shares of LLC “SQB Construction”, a subsidiary of JSCB "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Uzpromstroybank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", specializing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construction and real estate development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580119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Full ownership transfer via public auction. The enterprise operates in Tashkent, developing commercial and residential properties.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location in Uzbekistan’s economic hub.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demand for commercial and residential properties.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large-scale development projects.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100%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31107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Shayxontohur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district, Tashkent city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estimated</a:t>
            </a:r>
            <a:r>
              <a:rPr lang="uz-Latn-UZ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value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$8-12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72984"/>
              </p:ext>
            </p:extLst>
          </p:nvPr>
        </p:nvGraphicFramePr>
        <p:xfrm>
          <a:off x="4593175" y="1760176"/>
          <a:ext cx="1890521" cy="93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22736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06605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435</a:t>
                      </a:r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03522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Construction Sector Growth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9807" y="189936"/>
            <a:ext cx="8286003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LLC “SQB Construction”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Booming construction sector in Tashkent with high demand for real estate.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5-10% of Tashkent’s construction market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44389"/>
              </p:ext>
            </p:extLst>
          </p:nvPr>
        </p:nvGraphicFramePr>
        <p:xfrm>
          <a:off x="4587915" y="1317765"/>
          <a:ext cx="1890524" cy="74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174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100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Tashkent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city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3,0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59412"/>
            <a:ext cx="2198535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859412"/>
            <a:ext cx="2303977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7" y="2489742"/>
            <a:ext cx="2198533" cy="14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0" y="2489742"/>
            <a:ext cx="2303977" cy="1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>
            <a:extLst>
              <a:ext uri="{FF2B5EF4-FFF2-40B4-BE49-F238E27FC236}">
                <a16:creationId xmlns:a16="http://schemas.microsoft.com/office/drawing/2014/main" id="{04412B13-4AFB-1B5F-5A61-B7D82876E73C}"/>
              </a:ext>
            </a:extLst>
          </p:cNvPr>
          <p:cNvSpPr/>
          <p:nvPr/>
        </p:nvSpPr>
        <p:spPr>
          <a:xfrm>
            <a:off x="3846472" y="4472836"/>
            <a:ext cx="1377076" cy="44058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Tashkent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city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3" name="Connector: Elbow 26">
            <a:extLst>
              <a:ext uri="{FF2B5EF4-FFF2-40B4-BE49-F238E27FC236}">
                <a16:creationId xmlns:a16="http://schemas.microsoft.com/office/drawing/2014/main" id="{7D384922-EB8A-D5BF-AF51-6777983F264D}"/>
              </a:ext>
            </a:extLst>
          </p:cNvPr>
          <p:cNvCxnSpPr>
            <a:cxnSpLocks/>
            <a:stCxn id="2" idx="0"/>
            <a:endCxn id="216" idx="1"/>
          </p:cNvCxnSpPr>
          <p:nvPr/>
        </p:nvCxnSpPr>
        <p:spPr>
          <a:xfrm rot="16200000" flipV="1">
            <a:off x="3439476" y="3377302"/>
            <a:ext cx="1090574" cy="1100494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bject 13">
            <a:extLst>
              <a:ext uri="{FF2B5EF4-FFF2-40B4-BE49-F238E27FC236}">
                <a16:creationId xmlns:a16="http://schemas.microsoft.com/office/drawing/2014/main" id="{9E75DF4E-10AC-A5D3-A6E9-32F580001212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$1.8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B1D505AB-E5CB-061D-A825-073B2669362B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16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170A31BC-C5F9-863F-4E38-BF4C0D1DDC25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22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30C325-2EA8-3F61-2E3C-64577CE2D690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251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162</cp:revision>
  <dcterms:created xsi:type="dcterms:W3CDTF">2024-07-25T07:55:13Z</dcterms:created>
  <dcterms:modified xsi:type="dcterms:W3CDTF">2025-06-02T05:58:42Z</dcterms:modified>
</cp:coreProperties>
</file>